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511" r:id="rId2"/>
    <p:sldId id="463" r:id="rId3"/>
    <p:sldId id="701" r:id="rId4"/>
    <p:sldId id="702" r:id="rId5"/>
    <p:sldId id="703" r:id="rId6"/>
    <p:sldId id="704" r:id="rId7"/>
    <p:sldId id="705" r:id="rId8"/>
    <p:sldId id="706" r:id="rId9"/>
    <p:sldId id="707" r:id="rId10"/>
    <p:sldId id="714" r:id="rId11"/>
    <p:sldId id="708" r:id="rId12"/>
    <p:sldId id="709" r:id="rId13"/>
    <p:sldId id="710" r:id="rId14"/>
    <p:sldId id="711" r:id="rId15"/>
    <p:sldId id="712" r:id="rId16"/>
    <p:sldId id="713" r:id="rId17"/>
    <p:sldId id="477" r:id="rId18"/>
    <p:sldId id="399" r:id="rId19"/>
    <p:sldId id="409" r:id="rId20"/>
    <p:sldId id="481" r:id="rId21"/>
    <p:sldId id="482" r:id="rId22"/>
    <p:sldId id="5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brakesindia_UI5_Fiori_Feb7/blob/master/Day%2014/Exercise_P1_Fiori_Integration/webapp/view/View1.view.xml" TargetMode="External"/><Relationship Id="rId13" Type="http://schemas.openxmlformats.org/officeDocument/2006/relationships/hyperlink" Target="https://github.com/soyuztechnologies/brakesindia_UI5_Fiori_Feb7/blob/master/Day%2014/Exercise_P2_GetSingle/webapp/view/View2.view.xml" TargetMode="External"/><Relationship Id="rId3" Type="http://schemas.openxmlformats.org/officeDocument/2006/relationships/image" Target="../media/image37.jpeg"/><Relationship Id="rId7" Type="http://schemas.openxmlformats.org/officeDocument/2006/relationships/hyperlink" Target="https://github.com/soyuztechnologies/brakesindia_UI5_Fiori_Feb7/blob/master/Day%2014/Exercise_P1_Fiori_Integration/package.json" TargetMode="External"/><Relationship Id="rId12" Type="http://schemas.openxmlformats.org/officeDocument/2006/relationships/hyperlink" Target="https://github.com/soyuztechnologies/brakesindia_UI5_Fiori_Feb7/blob/master/Day%2014/Exercise_P2_GetSingle/webapp/controller/View1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brakesindia_UI5_Fiori_Feb7/blob/master/Day%2014/Exercise_P1_Fiori_Integration/ui5.yaml" TargetMode="External"/><Relationship Id="rId11" Type="http://schemas.openxmlformats.org/officeDocument/2006/relationships/hyperlink" Target="https://github.com/soyuztechnologies/brakesindia_UI5_Fiori_Feb7/blob/master/Day%2014/Exercise_P2_GetSingle/webapp/view/View1.view.xml" TargetMode="External"/><Relationship Id="rId5" Type="http://schemas.openxmlformats.org/officeDocument/2006/relationships/hyperlink" Target="https://github.com/soyuztechnologies/brakesindia_UI5_Fiori_Feb7/blob/master/Day%2014/Exercise_P1_Fiori_Integration/webapp/manifest.json" TargetMode="External"/><Relationship Id="rId15" Type="http://schemas.openxmlformats.org/officeDocument/2006/relationships/hyperlink" Target="https://github.com/soyuztechnologies/brakesindia_UI5_Fiori_Feb7/blob/master/Day%2014/Exercise_P2_GetSingle/webapp/fragments/MoreInfo.fragment.xml" TargetMode="External"/><Relationship Id="rId10" Type="http://schemas.openxmlformats.org/officeDocument/2006/relationships/hyperlink" Target="https://github.com/soyuztechnologies/brakesindia_UI5_Fiori_Feb7/blob/master/Day%2014/ui5.yaml_forVSCode/ui5-local.ya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brakesindia_UI5_Fiori_Feb7/blob/master/Day%2014/ui5.yaml_forVSCode/ui5.yaml" TargetMode="External"/><Relationship Id="rId14" Type="http://schemas.openxmlformats.org/officeDocument/2006/relationships/hyperlink" Target="https://github.com/soyuztechnologies/brakesindia_UI5_Fiori_Feb7/blob/master/Day%2014/Exercise_P2_GetSingle/webapp/controller/View2.controller.j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10" Type="http://schemas.openxmlformats.org/officeDocument/2006/relationships/image" Target="../media/image2.png"/><Relationship Id="rId4" Type="http://schemas.openxmlformats.org/officeDocument/2006/relationships/image" Target="../media/image42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7.jpg"/><Relationship Id="rId7" Type="http://schemas.openxmlformats.org/officeDocument/2006/relationships/image" Target="../media/image4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3B50D-7D4E-DBF7-3468-1B315147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" y="123826"/>
            <a:ext cx="399377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B9AD8-3D9E-ADE1-E69A-257799E1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15" y="0"/>
            <a:ext cx="5108051" cy="35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BE774-99DA-FF58-F85A-EC64FDE15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4776"/>
            <a:ext cx="4498132" cy="247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0988B-0D23-5A5B-5897-DD801317C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093" y="3657600"/>
            <a:ext cx="4943032" cy="3019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E9F3F3-4A3A-6C78-D3A1-6A3CF0DB2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5086" y="1731487"/>
            <a:ext cx="5471634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6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http://103.207.181.202:8021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ui5-local.yaml configuration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and access the OData service in application in a local environment we also need a ui5-local.yaml file. The structure of ui5-local.yaml file is shown below: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637ED-F1C9-4B14-94F7-9415E8585F33}"/>
              </a:ext>
            </a:extLst>
          </p:cNvPr>
          <p:cNvSpPr txBox="1"/>
          <p:nvPr/>
        </p:nvSpPr>
        <p:spPr>
          <a:xfrm>
            <a:off x="261764" y="1381457"/>
            <a:ext cx="60943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'2.4'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'project1'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SAPUI5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'1.97.1'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sap.f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sap.m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sap.suite.ui.generic.template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sap.ui.comp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sap.ui.core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sap.ui.generic.app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sap.ui.table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sap.ushell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themelib_sap_fiori_3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set to true, certificate errors will be ignored. E.g. self-signed certificates will be accepted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http://103.207.181.202:8021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55298-1DEA-4AD9-9157-8AE5191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03" y="1301070"/>
            <a:ext cx="4890875" cy="5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Fiori Integration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b="1" dirty="0"/>
              <a:t>ui5.yaml and ui5-local.yaml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ui5-local.yaml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1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4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5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08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B0990A4E-8C1B-44E1-A42A-9319E035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CE49B4-9198-B5F4-0014-ABC50DFBB356}"/>
              </a:ext>
            </a:extLst>
          </p:cNvPr>
          <p:cNvSpPr/>
          <p:nvPr/>
        </p:nvSpPr>
        <p:spPr>
          <a:xfrm>
            <a:off x="3228107" y="899721"/>
            <a:ext cx="1833415" cy="590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PC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3D4B6-C599-99F6-FECA-C2492C030B21}"/>
              </a:ext>
            </a:extLst>
          </p:cNvPr>
          <p:cNvSpPr/>
          <p:nvPr/>
        </p:nvSpPr>
        <p:spPr>
          <a:xfrm>
            <a:off x="5386580" y="1269053"/>
            <a:ext cx="10590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10691</TotalTime>
  <Words>1201</Words>
  <Application>Microsoft Office PowerPoint</Application>
  <PresentationFormat>Widescreen</PresentationFormat>
  <Paragraphs>186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701</cp:revision>
  <dcterms:created xsi:type="dcterms:W3CDTF">2016-07-10T03:33:26Z</dcterms:created>
  <dcterms:modified xsi:type="dcterms:W3CDTF">2022-07-29T07:01:12Z</dcterms:modified>
</cp:coreProperties>
</file>